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8" r:id="rId3"/>
    <p:sldId id="259" r:id="rId4"/>
    <p:sldId id="262" r:id="rId5"/>
    <p:sldId id="264" r:id="rId6"/>
    <p:sldId id="265" r:id="rId7"/>
    <p:sldId id="260" r:id="rId8"/>
    <p:sldId id="261" r:id="rId9"/>
    <p:sldId id="263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17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98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265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69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28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617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951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00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7859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1806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48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594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1A80-AA69-4281-B228-D5ADADC58923}" type="datetimeFigureOut">
              <a:rPr lang="en-IN" smtClean="0"/>
              <a:t>12/10/2021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2A59846-E5BE-4E8E-90DF-94175A97FF9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698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2194-5445-4BD6-B0F4-FA3EDAE4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" y="0"/>
            <a:ext cx="12024575" cy="1424777"/>
          </a:xfrm>
        </p:spPr>
        <p:txBody>
          <a:bodyPr>
            <a:normAutofit fontScale="90000"/>
          </a:bodyPr>
          <a:lstStyle/>
          <a:p>
            <a:r>
              <a:rPr lang="en-IN" sz="2800" dirty="0">
                <a:latin typeface="Adobe Garamond Pro Bold" panose="02020702060506020403" pitchFamily="18" charset="0"/>
              </a:rPr>
              <a:t>Presentation on</a:t>
            </a:r>
            <a:br>
              <a:rPr lang="en-IN" sz="2800" dirty="0"/>
            </a:br>
            <a:r>
              <a:rPr lang="en-IN" sz="6000" dirty="0"/>
              <a:t> Institute management site</a:t>
            </a:r>
            <a:br>
              <a:rPr lang="en-IN" sz="6000" dirty="0"/>
            </a:br>
            <a:r>
              <a:rPr lang="en-IN" sz="1600" dirty="0"/>
              <a:t>(department of computer science)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37D23-9CCB-4F21-A74D-0DE5E4249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375" y="2839776"/>
            <a:ext cx="8637072" cy="977621"/>
          </a:xfrm>
        </p:spPr>
        <p:txBody>
          <a:bodyPr/>
          <a:lstStyle/>
          <a:p>
            <a:r>
              <a:rPr lang="en-IN" sz="3200" dirty="0">
                <a:solidFill>
                  <a:srgbClr val="FFC000"/>
                </a:solidFill>
                <a:latin typeface="Bodoni MT Black" panose="02070A03080606020203" pitchFamily="18" charset="0"/>
              </a:rPr>
              <a:t>Aks university satna </a:t>
            </a:r>
            <a:r>
              <a:rPr lang="en-IN" dirty="0"/>
              <a:t>(</a:t>
            </a:r>
            <a:r>
              <a:rPr lang="en-IN" cap="none" dirty="0">
                <a:latin typeface="Adobe Caslon Pro Bold" panose="0205070206050A020403" pitchFamily="18" charset="0"/>
              </a:rPr>
              <a:t>University with difference</a:t>
            </a:r>
            <a:r>
              <a:rPr lang="en-IN" dirty="0"/>
              <a:t>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07DE36-B4B8-4F4C-8443-77209BF1948D}"/>
              </a:ext>
            </a:extLst>
          </p:cNvPr>
          <p:cNvSpPr/>
          <p:nvPr/>
        </p:nvSpPr>
        <p:spPr>
          <a:xfrm>
            <a:off x="0" y="3652506"/>
            <a:ext cx="12192000" cy="248836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4" algn="just"/>
            <a:r>
              <a:rPr lang="en-IN" sz="2400" dirty="0"/>
              <a:t>Submitted by-</a:t>
            </a:r>
          </a:p>
          <a:p>
            <a:pPr marL="2571750" lvl="5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RAMBABU								</a:t>
            </a:r>
          </a:p>
          <a:p>
            <a:pPr marL="2628900" lvl="5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BCA (Hons.) 5</a:t>
            </a:r>
            <a:r>
              <a:rPr lang="en-IN" sz="2400" baseline="30000" dirty="0"/>
              <a:t>th</a:t>
            </a:r>
            <a:r>
              <a:rPr lang="en-IN" sz="2400" dirty="0"/>
              <a:t> semester</a:t>
            </a:r>
            <a:endParaRPr lang="en-IN" sz="2800" dirty="0"/>
          </a:p>
          <a:p>
            <a:pPr marL="2628900" lvl="5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B1992R10400001</a:t>
            </a:r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80AF4-19EE-4713-9123-EDB1C30B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3" y="2385481"/>
            <a:ext cx="1886213" cy="18862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613257-5CFA-4069-8C01-F59DE032C6FE}"/>
              </a:ext>
            </a:extLst>
          </p:cNvPr>
          <p:cNvSpPr/>
          <p:nvPr/>
        </p:nvSpPr>
        <p:spPr>
          <a:xfrm>
            <a:off x="7689953" y="3652506"/>
            <a:ext cx="4418333" cy="248836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2400" dirty="0"/>
              <a:t>Submitted to-</a:t>
            </a:r>
          </a:p>
          <a:p>
            <a:pPr algn="l"/>
            <a:r>
              <a:rPr lang="en-IN" sz="2400" dirty="0"/>
              <a:t>	Er. HARI MOHAN MISHRA</a:t>
            </a:r>
          </a:p>
          <a:p>
            <a:pPr algn="l"/>
            <a:r>
              <a:rPr lang="en-IN" sz="2400" dirty="0"/>
              <a:t> 	(Project Guide)</a:t>
            </a:r>
          </a:p>
        </p:txBody>
      </p:sp>
    </p:spTree>
    <p:extLst>
      <p:ext uri="{BB962C8B-B14F-4D97-AF65-F5344CB8AC3E}">
        <p14:creationId xmlns:p14="http://schemas.microsoft.com/office/powerpoint/2010/main" val="2726678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8B49-DBA9-45D9-AA28-E2A4755D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19C7-DE0F-4F8A-9448-212BE7684E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A30D8-EBA5-46F5-8FD8-EB9D7545EB12}"/>
              </a:ext>
            </a:extLst>
          </p:cNvPr>
          <p:cNvSpPr/>
          <p:nvPr/>
        </p:nvSpPr>
        <p:spPr>
          <a:xfrm>
            <a:off x="-313" y="2253803"/>
            <a:ext cx="12192000" cy="388139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 will add many module in the future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Attendance module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Fees module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Online classes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Examination module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3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C5F109-F9F8-4F49-A47B-A9217B603978}"/>
              </a:ext>
            </a:extLst>
          </p:cNvPr>
          <p:cNvSpPr/>
          <p:nvPr/>
        </p:nvSpPr>
        <p:spPr>
          <a:xfrm>
            <a:off x="0" y="515155"/>
            <a:ext cx="12192000" cy="510003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sz="16600" b="1" dirty="0">
                <a:latin typeface="Arial" panose="020B0604020202020204" pitchFamily="34" charset="0"/>
                <a:cs typeface="Arial" panose="020B0604020202020204" pitchFamily="34" charset="0"/>
              </a:rPr>
              <a:t>				THANK 												YOU</a:t>
            </a:r>
          </a:p>
        </p:txBody>
      </p:sp>
    </p:spTree>
    <p:extLst>
      <p:ext uri="{BB962C8B-B14F-4D97-AF65-F5344CB8AC3E}">
        <p14:creationId xmlns:p14="http://schemas.microsoft.com/office/powerpoint/2010/main" val="99539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F03C-CA95-473A-9DB0-D3FDFAE6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5A4DB7-390C-4A4D-AB5A-E6E8E7078E24}"/>
              </a:ext>
            </a:extLst>
          </p:cNvPr>
          <p:cNvSpPr/>
          <p:nvPr/>
        </p:nvSpPr>
        <p:spPr>
          <a:xfrm>
            <a:off x="0" y="2262237"/>
            <a:ext cx="12192000" cy="388139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Basically Institute management site is a portal site where student can see all the information related to Institute</a:t>
            </a:r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And also they can apply for any courses which is running in institute </a:t>
            </a:r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best thing in this site that student  can apply online for any course.</a:t>
            </a:r>
          </a:p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Students can also create their user id and password and see their all the information after login .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have tried my best to make the complicated process of Institute Management Site as simple as possible using Structured &amp; Modular technique &amp; Menu oriented interface. I have tried to design the Project in such a way that students may not have any difficulty in using this package &amp; further expansion is possible without much effort. Even though I cannot claim that this work to be entirely exhaustive, the main purpose of my exercise is to perform each Employee’s activity in a computerized way rather than manually which is time consuming.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36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1011-A5FD-4A86-9F01-4D44C10B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09" y="804519"/>
            <a:ext cx="10694246" cy="1874287"/>
          </a:xfrm>
        </p:spPr>
        <p:txBody>
          <a:bodyPr>
            <a:normAutofit/>
          </a:bodyPr>
          <a:lstStyle/>
          <a:p>
            <a:r>
              <a:rPr lang="en-IN" sz="6000" b="1" dirty="0"/>
              <a:t>Objective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347D96-2263-4945-9723-167241FF60F1}"/>
              </a:ext>
            </a:extLst>
          </p:cNvPr>
          <p:cNvSpPr/>
          <p:nvPr/>
        </p:nvSpPr>
        <p:spPr>
          <a:xfrm>
            <a:off x="0" y="2279561"/>
            <a:ext cx="12192000" cy="388139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Institute management site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is basically used to build an application program which help students to take admission on institute with selecte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 courses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. It is useful in the way that it makes an easier way to see all the information of students online.</a:t>
            </a:r>
          </a:p>
        </p:txBody>
      </p:sp>
    </p:spTree>
    <p:extLst>
      <p:ext uri="{BB962C8B-B14F-4D97-AF65-F5344CB8AC3E}">
        <p14:creationId xmlns:p14="http://schemas.microsoft.com/office/powerpoint/2010/main" val="322899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79BDAC4-2DF3-4DB2-9CD0-40A712A5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/>
              <a:t>Home page </a:t>
            </a:r>
            <a:r>
              <a:rPr lang="en-IN" sz="1800" b="1" dirty="0"/>
              <a:t>(site view)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056BF6-A3CB-46C6-99E6-CB30A69B5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68" y="2016125"/>
            <a:ext cx="7289442" cy="4098310"/>
          </a:xfrm>
        </p:spPr>
      </p:pic>
    </p:spTree>
    <p:extLst>
      <p:ext uri="{BB962C8B-B14F-4D97-AF65-F5344CB8AC3E}">
        <p14:creationId xmlns:p14="http://schemas.microsoft.com/office/powerpoint/2010/main" val="370393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4E05CB4-FD7D-4D54-A96F-074D6E1F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0" y="804889"/>
            <a:ext cx="12131699" cy="1059305"/>
          </a:xfrm>
        </p:spPr>
        <p:txBody>
          <a:bodyPr>
            <a:normAutofit fontScale="90000"/>
          </a:bodyPr>
          <a:lstStyle/>
          <a:p>
            <a:r>
              <a:rPr lang="en-IN" sz="4000" b="1" dirty="0"/>
              <a:t> Student admission </a:t>
            </a:r>
            <a:r>
              <a:rPr lang="en-IN" sz="4000" dirty="0"/>
              <a:t>and </a:t>
            </a:r>
            <a:r>
              <a:rPr lang="en-IN" sz="4000" b="1" dirty="0"/>
              <a:t>registration form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87904D1-BDC9-4504-B8D6-D783032897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" y="2429612"/>
            <a:ext cx="6032525" cy="3391639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A90198D-3DA8-43AF-9D7B-499216B34A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03" y="2476967"/>
            <a:ext cx="5948297" cy="3344283"/>
          </a:xfrm>
        </p:spPr>
      </p:pic>
    </p:spTree>
    <p:extLst>
      <p:ext uri="{BB962C8B-B14F-4D97-AF65-F5344CB8AC3E}">
        <p14:creationId xmlns:p14="http://schemas.microsoft.com/office/powerpoint/2010/main" val="247821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CFC2-E1F4-4D05-B543-D58CCBA4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8" y="804889"/>
            <a:ext cx="11997175" cy="1059305"/>
          </a:xfrm>
        </p:spPr>
        <p:txBody>
          <a:bodyPr>
            <a:normAutofit fontScale="90000"/>
          </a:bodyPr>
          <a:lstStyle/>
          <a:p>
            <a:r>
              <a:rPr lang="en-IN" sz="4400" b="1" dirty="0"/>
              <a:t>  Student login </a:t>
            </a:r>
            <a:r>
              <a:rPr lang="en-IN" sz="4400" dirty="0"/>
              <a:t>and </a:t>
            </a:r>
            <a:r>
              <a:rPr lang="en-IN" sz="4400" b="1" dirty="0"/>
              <a:t>admin login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0A52A4-4187-40B1-861C-EF18A09AD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8" y="2429612"/>
            <a:ext cx="6009618" cy="337876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1A9CBF-C1B0-4A72-8E6E-4B6C521FC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01" y="2476968"/>
            <a:ext cx="5925391" cy="3331404"/>
          </a:xfrm>
        </p:spPr>
      </p:pic>
    </p:spTree>
    <p:extLst>
      <p:ext uri="{BB962C8B-B14F-4D97-AF65-F5344CB8AC3E}">
        <p14:creationId xmlns:p14="http://schemas.microsoft.com/office/powerpoint/2010/main" val="10199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1DA4-D78E-474A-B88B-5B8840EAA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77" y="425003"/>
            <a:ext cx="9882877" cy="1828800"/>
          </a:xfrm>
        </p:spPr>
        <p:txBody>
          <a:bodyPr/>
          <a:lstStyle/>
          <a:p>
            <a:r>
              <a:rPr lang="en-IN" sz="6000" b="1" dirty="0"/>
              <a:t>Advantages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E6F68-CB4A-44E2-ACC5-7B9E8D0AF444}"/>
              </a:ext>
            </a:extLst>
          </p:cNvPr>
          <p:cNvSpPr/>
          <p:nvPr/>
        </p:nvSpPr>
        <p:spPr>
          <a:xfrm>
            <a:off x="-313" y="2253803"/>
            <a:ext cx="12192000" cy="388139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30A7-1EAC-4028-ABAE-C1D6821E3F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 The advantages of Institute management site are that you can take admission without visiting to the institute.</a:t>
            </a:r>
          </a:p>
          <a:p>
            <a:r>
              <a:rPr lang="en-US" dirty="0">
                <a:solidFill>
                  <a:schemeClr val="bg1"/>
                </a:solidFill>
              </a:rPr>
              <a:t> The most important advantage of online Institute management site is convenience, you can take</a:t>
            </a:r>
          </a:p>
          <a:p>
            <a:r>
              <a:rPr lang="en-US" dirty="0">
                <a:solidFill>
                  <a:schemeClr val="bg1"/>
                </a:solidFill>
              </a:rPr>
              <a:t>The Internet helps you to browse through the Institutes around the world and compare the facilities and rates easily.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Use - Anyone of any age can use it easily. 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- Lightly coded and hosted in fast Server. 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- Make learning efficient.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8099-09A5-47C5-BB0F-28BD1FF3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b="1" dirty="0"/>
              <a:t>Disadvantage </a:t>
            </a:r>
            <a:r>
              <a:rPr lang="en-IN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85CF59-4653-4FD3-AF0D-39635A606D7E}"/>
              </a:ext>
            </a:extLst>
          </p:cNvPr>
          <p:cNvSpPr/>
          <p:nvPr/>
        </p:nvSpPr>
        <p:spPr>
          <a:xfrm>
            <a:off x="-313" y="2253803"/>
            <a:ext cx="12192000" cy="388139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8893-CD67-4BB5-839D-D7F6F8E9FC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3204219"/>
            <a:ext cx="10363826" cy="342410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Requires/Need internet. </a:t>
            </a:r>
          </a:p>
          <a:p>
            <a:pPr algn="just"/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of a phone or electronic device could harm eyesight if spent more time learning digitally. 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6471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C01F-6976-4DB6-B32C-9ECE090C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b="1" dirty="0"/>
              <a:t>Limitations</a:t>
            </a:r>
            <a:r>
              <a:rPr lang="en-IN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6E7699-8963-48F6-B5D3-DCB2C56F8CAA}"/>
              </a:ext>
            </a:extLst>
          </p:cNvPr>
          <p:cNvSpPr/>
          <p:nvPr/>
        </p:nvSpPr>
        <p:spPr>
          <a:xfrm>
            <a:off x="-313" y="2253803"/>
            <a:ext cx="12192000" cy="388139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121C2-E6B0-431C-BC17-7F2E10B786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3719374"/>
            <a:ext cx="10363826" cy="3424107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limitation is that it can’t be accessed and interacted without internet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84497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167</TotalTime>
  <Words>437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Caslon Pro Bold</vt:lpstr>
      <vt:lpstr>Adobe Garamond Pro Bold</vt:lpstr>
      <vt:lpstr>Arial</vt:lpstr>
      <vt:lpstr>Bodoni MT Black</vt:lpstr>
      <vt:lpstr>Rockwell</vt:lpstr>
      <vt:lpstr>Gallery</vt:lpstr>
      <vt:lpstr>Presentation on  Institute management site (department of computer science)</vt:lpstr>
      <vt:lpstr>Introduction</vt:lpstr>
      <vt:lpstr>Objective</vt:lpstr>
      <vt:lpstr>Home page (site view)</vt:lpstr>
      <vt:lpstr> Student admission and registration form</vt:lpstr>
      <vt:lpstr>  Student login and admin login page</vt:lpstr>
      <vt:lpstr>Advantages</vt:lpstr>
      <vt:lpstr>Disadvantage  </vt:lpstr>
      <vt:lpstr>Limitations </vt:lpstr>
      <vt:lpstr>Future enhancement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Kuldeep Vishwakarma</dc:creator>
  <cp:lastModifiedBy>Kuldeep Vishwakarma</cp:lastModifiedBy>
  <cp:revision>9</cp:revision>
  <dcterms:created xsi:type="dcterms:W3CDTF">2021-11-15T15:14:06Z</dcterms:created>
  <dcterms:modified xsi:type="dcterms:W3CDTF">2021-12-10T08:08:55Z</dcterms:modified>
</cp:coreProperties>
</file>